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25" r:id="rId2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3B2CE9E-CD6F-E17F-ED32-7BC8EEE93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91351399-FDD7-D292-45B3-C6B225F529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FBC88A3-1B1E-D4B3-8B51-62AB10780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ED579F4-9406-E22B-16DA-D20398911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7193E55-5C85-EA8B-FB1A-93D5392BE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940094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B5C2330-6989-75FF-8207-807693C29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5EE0757-F7EC-9074-E2FA-22F5D55976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727A251-7B1E-93AD-912C-12A6C8FFA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6DFD412-DF64-B5C7-DF09-6591C96BA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B74E3E4-FE00-CD92-D3D9-358F66486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43684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2E4CEA20-D532-CA9B-291A-A34ECFC67F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8C286D4-D726-0B47-D8DE-3EA54F9DF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A1BDB51-3492-85FD-E559-8F4DC16DA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9C005B7-3C2F-D01D-5D92-FC40AF2E2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CC026AF-6C37-7143-BBCF-A8C2F5D17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5659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21574F7-FEA5-FC5F-2D8D-B25F20863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5B2C40C-710D-E2ED-7912-5D80E62AD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203DB14-27E5-3ECC-FBC6-3855EB241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10F15CC-1B2D-AF51-E4EC-EC01A150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633B49B-2DBA-A06B-6314-7D0AF158C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3581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D891021-814C-3255-5319-9FD3C6F9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16ACEEA-A78B-E68D-9BE0-B9EA4D7C9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33026B5-C125-6325-9F77-D24D74D9E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A8FF8C1-14ED-ADF3-3B44-75C4CA467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211FE0F-0795-B4F4-A513-D84743A1C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144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864D397-E074-EE2D-0D71-664FCD773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796A7D0-BFE3-01A7-33C4-7BB197794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92A3E0F-5570-FA2D-E99D-DFA70D593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23AD42D-E820-A456-4906-63D1DA86C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8487248-D74E-AC6F-ACD0-920F0D405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3784CE3-7494-9142-51E6-7626BCD35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35332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6149166-569B-CF9C-B71F-8FB358021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0A040E4-1B1F-D8E2-808D-0AD5EC500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CD10DF7A-7487-33A5-CDF5-4031BE297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938C1E1C-1C60-8FE9-D04D-11ED76AA68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717AACAF-3A28-C926-F3A6-D2F48D4F00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DEDCA656-68CE-540E-D08A-C789D835B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83BB4179-38A6-25AA-FD82-4976C9E24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FE64948F-D020-6922-C3A8-D526D2B74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8546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E102F45-E63E-13DB-E732-EBFE325FD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075A0B30-AEA7-F85B-1F8B-CB6691CE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90D09EF8-0CDC-CB07-B683-C5AD0AF7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96EA57BC-6848-4B61-4BA1-A1B135FDF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97985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3AD320F3-59C1-EA89-F817-B05D2F4AB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8A1EFB98-1807-8528-C5FA-2014F07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5C89FE1-A4EF-599D-8C94-8B96EC05C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3164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67C9FDC-E807-90A8-198D-FAE34986F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BFFA366-0D46-AA5C-A206-A74095D9D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21D98CC-4500-D3E9-2A95-782853B3C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9C92F48F-6D83-5747-DEEB-02EBC3C99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02CA7514-75E7-2A72-885F-B1973B53C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4C418666-9FF1-999C-7449-EF1A36D10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58044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8CEE579-2FB3-4AF6-C27F-4011B1115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73F64C75-4900-1B66-B5EE-B6F7F3890D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CEC6F86-4BF3-8139-17BB-E70E8DE41B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73112AF1-E5BB-0F70-A6AC-8C302DF6F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56EBBC43-D056-CED3-15A9-5B962910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94256B7-4EB0-54EC-76BF-1673DF06D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93765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F866C23C-CF8C-A627-0F72-6F793B9B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IL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8CFDF378-4421-DF48-286D-BCE2A0849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IL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B4D3C2F-5DDC-D5E2-10DC-39E42DACA4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7677B-D1D7-4201-9D03-C5C6068EF356}" type="datetimeFigureOut">
              <a:rPr lang="en-IL" smtClean="0"/>
              <a:t>07/08/2025</a:t>
            </a:fld>
            <a:endParaRPr lang="en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DADA66D-5CF5-1D47-7887-EF0A8A130F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A72E704-EBEB-5F72-0A1B-05E5E8E7BA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B4D26-7B52-4E70-9E4D-2053656777AB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0298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1">
            <a:extLst>
              <a:ext uri="{FF2B5EF4-FFF2-40B4-BE49-F238E27FC236}">
                <a16:creationId xmlns:a16="http://schemas.microsoft.com/office/drawing/2014/main" id="{53E06411-F92D-4396-B5FC-21BEFB437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he-IL" sz="38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המיזוג בין "פלאפון" ל"הוט מובייל" – סכנה לתחרות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FF09F048-4720-45FF-8F4C-83B1991F922F}"/>
              </a:ext>
            </a:extLst>
          </p:cNvPr>
          <p:cNvSpPr txBox="1"/>
          <p:nvPr/>
        </p:nvSpPr>
        <p:spPr>
          <a:xfrm>
            <a:off x="8639503" y="2274176"/>
            <a:ext cx="25934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נתח שוק צפוי</a:t>
            </a:r>
            <a:r>
              <a:rPr kumimoji="0" lang="he-IL" sz="18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כ-40%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u="none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מכלל מנויי הסלולר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6E93C7D5-C431-4F0A-8EFB-564DD9344961}"/>
              </a:ext>
            </a:extLst>
          </p:cNvPr>
          <p:cNvSpPr txBox="1"/>
          <p:nvPr/>
        </p:nvSpPr>
        <p:spPr>
          <a:xfrm>
            <a:off x="7925128" y="3576637"/>
            <a:ext cx="25934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מגמת המחירים</a:t>
            </a:r>
            <a:r>
              <a:rPr kumimoji="0" lang="he-IL" sz="18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ההכנסות ממנוי גדלו תוך שנה ב-4.5%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A0B2E609-D3E2-41C6-9A38-6EFB4E31E451}"/>
              </a:ext>
            </a:extLst>
          </p:cNvPr>
          <p:cNvSpPr txBox="1"/>
          <p:nvPr/>
        </p:nvSpPr>
        <p:spPr>
          <a:xfrm>
            <a:off x="7342789" y="4879098"/>
            <a:ext cx="25934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השקעת "בזק" בתשתיות</a:t>
            </a:r>
            <a:r>
              <a:rPr kumimoji="0" lang="he-IL" sz="18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</a:t>
            </a:r>
            <a:r>
              <a:rPr lang="he-IL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20% מהכנסות החברה בשנה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A91C302B-6A2C-4E7C-AACC-1C890AB65AF9}"/>
              </a:ext>
            </a:extLst>
          </p:cNvPr>
          <p:cNvSpPr txBox="1"/>
          <p:nvPr/>
        </p:nvSpPr>
        <p:spPr>
          <a:xfrm>
            <a:off x="1532539" y="2274175"/>
            <a:ext cx="259342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מס' מנויים צפוי</a:t>
            </a:r>
            <a:r>
              <a:rPr kumimoji="0" lang="he-IL" sz="18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כ-4.5 מיליון – 29% יותר מ"סלקום"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D66BA5CB-2B57-4763-81F6-04231BCF0A64}"/>
              </a:ext>
            </a:extLst>
          </p:cNvPr>
          <p:cNvSpPr txBox="1"/>
          <p:nvPr/>
        </p:nvSpPr>
        <p:spPr>
          <a:xfrm>
            <a:off x="876300" y="3576636"/>
            <a:ext cx="266864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נגרעה מהשוק</a:t>
            </a:r>
            <a:r>
              <a:rPr kumimoji="0" lang="he-IL" sz="18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"גולן טלקום" שמוזגה עם "סלקום" ב-2020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4AC9405B-3B12-4895-8300-B5058862CC4E}"/>
              </a:ext>
            </a:extLst>
          </p:cNvPr>
          <p:cNvSpPr txBox="1"/>
          <p:nvPr/>
        </p:nvSpPr>
        <p:spPr>
          <a:xfrm>
            <a:off x="285135" y="4879097"/>
            <a:ext cx="276450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משקל התקשורת בסל הצריכה</a:t>
            </a:r>
            <a:r>
              <a:rPr lang="he-IL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he-IL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ירד ב-40%, עלול לעלות שוב</a:t>
            </a:r>
          </a:p>
        </p:txBody>
      </p:sp>
      <p:pic>
        <p:nvPicPr>
          <p:cNvPr id="1026" name="Picture 2" descr="Pelephone פלאפון">
            <a:extLst>
              <a:ext uri="{FF2B5EF4-FFF2-40B4-BE49-F238E27FC236}">
                <a16:creationId xmlns:a16="http://schemas.microsoft.com/office/drawing/2014/main" id="{77A192D5-0516-C7AB-5C44-A7C066D532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309" y="2153265"/>
            <a:ext cx="3150480" cy="315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0312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המיזוג בין "פלאפון" ל"הוט מובייל" – סכנה לתחרות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Matan Hodorov</dc:creator>
  <cp:lastModifiedBy>Matan Hodorov</cp:lastModifiedBy>
  <cp:revision>1</cp:revision>
  <dcterms:created xsi:type="dcterms:W3CDTF">2025-08-07T18:42:42Z</dcterms:created>
  <dcterms:modified xsi:type="dcterms:W3CDTF">2025-08-07T18:52:21Z</dcterms:modified>
</cp:coreProperties>
</file>